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7" r:id="rId6"/>
    <p:sldId id="278" r:id="rId7"/>
    <p:sldId id="282" r:id="rId8"/>
    <p:sldId id="279" r:id="rId9"/>
    <p:sldId id="264" r:id="rId10"/>
    <p:sldId id="280" r:id="rId11"/>
    <p:sldId id="281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Аннинский детский сад №7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вида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235743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Презентация на тему : « Использование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 в физическом развитии детей»</a:t>
            </a:r>
            <a:endParaRPr lang="ru-RU" dirty="0"/>
          </a:p>
        </p:txBody>
      </p:sp>
      <p:pic>
        <p:nvPicPr>
          <p:cNvPr id="5" name="Рисунок 4" descr="6ce60eaadd0b3d85834c506c5b6c1d0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71670" y="3071810"/>
            <a:ext cx="3890152" cy="2853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57884" y="4500570"/>
            <a:ext cx="328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Сафонова Н. Н.  воспитатель </a:t>
            </a:r>
            <a:r>
              <a:rPr lang="en-US" dirty="0" smtClean="0"/>
              <a:t>I </a:t>
            </a:r>
            <a:r>
              <a:rPr lang="ru-RU" dirty="0" smtClean="0"/>
              <a:t>КК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428736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Гимнастика после дневного сна</a:t>
            </a:r>
            <a:endParaRPr lang="ru-RU" dirty="0"/>
          </a:p>
        </p:txBody>
      </p:sp>
      <p:pic>
        <p:nvPicPr>
          <p:cNvPr id="3" name="Рисунок 2" descr="IMG2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571744"/>
            <a:ext cx="2857502" cy="3810002"/>
          </a:xfrm>
          <a:prstGeom prst="rect">
            <a:avLst/>
          </a:prstGeom>
        </p:spPr>
      </p:pic>
      <p:pic>
        <p:nvPicPr>
          <p:cNvPr id="4" name="Рисунок 3" descr="IMG2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000240"/>
            <a:ext cx="2893239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85794"/>
            <a:ext cx="918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Физкультурные досуги, праздники, развлечения.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WP_20160805_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2487982" cy="4429156"/>
          </a:xfrm>
          <a:prstGeom prst="rect">
            <a:avLst/>
          </a:prstGeom>
        </p:spPr>
      </p:pic>
      <p:pic>
        <p:nvPicPr>
          <p:cNvPr id="6" name="Рисунок 5" descr="WP_20160805_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071810"/>
            <a:ext cx="5468541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785926"/>
            <a:ext cx="63579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Будьте здоровы!!!</a:t>
            </a:r>
          </a:p>
          <a:p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3" y="1285860"/>
            <a:ext cx="6000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Единственная красота, которую я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знаю, - это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Генрих Гейне</a:t>
            </a:r>
            <a:endParaRPr lang="ru-RU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32042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71934" y="3000372"/>
            <a:ext cx="407196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142984"/>
            <a:ext cx="670068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технологии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система мер,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включающая взаимосвязь и взаимодействие всех факторов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образовательной среды, направленных  на сохранение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здоровья ребёнка на всех этапах его обучения и развития.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Главное назначение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–это объединение  педагогов,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психологов, медиков, родителей и самое главное детей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сохранение, укрепление и развитие здоровья.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2057203_69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29454" y="5286388"/>
            <a:ext cx="1836663" cy="1221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1714480" y="571480"/>
            <a:ext cx="5643602" cy="1200152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технологий: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28" y="1928802"/>
            <a:ext cx="6572296" cy="135732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Сохранение и укрепление здоровья детей на основе комплексного и системного использования доступных для детского сада средств физического воспитания, оптимизации двигательной деятельности на свежем воздухе.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5852" y="3500438"/>
            <a:ext cx="6786610" cy="114300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71604" y="3662515"/>
            <a:ext cx="6072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Обеспечение активной позиции детей в процессе получения      знаний о здоровом образе жизни.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57290" y="4929198"/>
            <a:ext cx="6715172" cy="121444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571604" y="5211659"/>
            <a:ext cx="62865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Конструктивное партнерство семьи, педагогического коллектива и самих детей в укреплении их здоровья, развитии творческого потенциала.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stCxn id="4" idx="2"/>
          </p:cNvCxnSpPr>
          <p:nvPr/>
        </p:nvCxnSpPr>
        <p:spPr>
          <a:xfrm rot="16200000" flipH="1">
            <a:off x="5214942" y="2786058"/>
            <a:ext cx="214314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2"/>
          </p:cNvCxnSpPr>
          <p:nvPr/>
        </p:nvCxnSpPr>
        <p:spPr>
          <a:xfrm rot="5400000">
            <a:off x="3839762" y="4089803"/>
            <a:ext cx="285752" cy="1393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214422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M_0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7" y="3357562"/>
            <a:ext cx="4048153" cy="3036115"/>
          </a:xfrm>
          <a:prstGeom prst="rect">
            <a:avLst/>
          </a:prstGeom>
        </p:spPr>
      </p:pic>
      <p:pic>
        <p:nvPicPr>
          <p:cNvPr id="4" name="Рисунок 3" descr="SAM_0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8188" y="1857364"/>
            <a:ext cx="4191029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1428736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Прогулка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M_3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143248"/>
            <a:ext cx="5746790" cy="3232568"/>
          </a:xfrm>
          <a:prstGeom prst="rect">
            <a:avLst/>
          </a:prstGeom>
        </p:spPr>
      </p:pic>
      <p:pic>
        <p:nvPicPr>
          <p:cNvPr id="4" name="Рисунок 3" descr="WP_20160727_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6263" y="1071546"/>
            <a:ext cx="2997737" cy="5336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285860"/>
            <a:ext cx="775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Ходьба босиком, в сочетании с воздушными ваннами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952" y="2024649"/>
            <a:ext cx="6362634" cy="42351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000108"/>
            <a:ext cx="4496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N03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928802"/>
            <a:ext cx="6072230" cy="4554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232" y="1071546"/>
            <a:ext cx="4364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Физкультура на воздухе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WP_20160727_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785926"/>
            <a:ext cx="2550174" cy="4539870"/>
          </a:xfrm>
          <a:prstGeom prst="rect">
            <a:avLst/>
          </a:prstGeom>
        </p:spPr>
      </p:pic>
      <p:pic>
        <p:nvPicPr>
          <p:cNvPr id="9" name="Рисунок 8" descr="WP_20160805_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785926"/>
            <a:ext cx="2569109" cy="4573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323</TotalTime>
  <Words>202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ыы</cp:lastModifiedBy>
  <cp:revision>19</cp:revision>
  <dcterms:created xsi:type="dcterms:W3CDTF">2014-02-18T05:27:42Z</dcterms:created>
  <dcterms:modified xsi:type="dcterms:W3CDTF">2016-12-21T11:42:24Z</dcterms:modified>
</cp:coreProperties>
</file>